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1" r:id="rId3"/>
    <p:sldId id="256" r:id="rId4"/>
    <p:sldId id="263" r:id="rId5"/>
    <p:sldId id="260" r:id="rId6"/>
    <p:sldId id="257" r:id="rId7"/>
    <p:sldId id="25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wav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CB256-A8F8-4DB2-8F87-A9461AE1E882}" type="datetimeFigureOut">
              <a:rPr lang="en-GB" smtClean="0"/>
              <a:t>05/03/2015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B54C-BAB3-4E8A-BAD5-A960A64011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165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CB256-A8F8-4DB2-8F87-A9461AE1E882}" type="datetimeFigureOut">
              <a:rPr lang="en-GB" smtClean="0"/>
              <a:t>05/03/2015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B54C-BAB3-4E8A-BAD5-A960A64011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1507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CB256-A8F8-4DB2-8F87-A9461AE1E882}" type="datetimeFigureOut">
              <a:rPr lang="en-GB" smtClean="0"/>
              <a:t>05/03/2015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B54C-BAB3-4E8A-BAD5-A960A64011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2679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CB256-A8F8-4DB2-8F87-A9461AE1E882}" type="datetimeFigureOut">
              <a:rPr lang="en-GB" smtClean="0"/>
              <a:t>05/03/2015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B54C-BAB3-4E8A-BAD5-A960A64011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9719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CB256-A8F8-4DB2-8F87-A9461AE1E882}" type="datetimeFigureOut">
              <a:rPr lang="en-GB" smtClean="0"/>
              <a:t>05/03/2015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B54C-BAB3-4E8A-BAD5-A960A64011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3480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CB256-A8F8-4DB2-8F87-A9461AE1E882}" type="datetimeFigureOut">
              <a:rPr lang="en-GB" smtClean="0"/>
              <a:t>05/03/2015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B54C-BAB3-4E8A-BAD5-A960A64011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4776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CB256-A8F8-4DB2-8F87-A9461AE1E882}" type="datetimeFigureOut">
              <a:rPr lang="en-GB" smtClean="0"/>
              <a:t>05/03/2015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B54C-BAB3-4E8A-BAD5-A960A64011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6636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CB256-A8F8-4DB2-8F87-A9461AE1E882}" type="datetimeFigureOut">
              <a:rPr lang="en-GB" smtClean="0"/>
              <a:t>05/03/2015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B54C-BAB3-4E8A-BAD5-A960A64011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6278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CB256-A8F8-4DB2-8F87-A9461AE1E882}" type="datetimeFigureOut">
              <a:rPr lang="en-GB" smtClean="0"/>
              <a:t>05/03/2015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B54C-BAB3-4E8A-BAD5-A960A64011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1144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CB256-A8F8-4DB2-8F87-A9461AE1E882}" type="datetimeFigureOut">
              <a:rPr lang="en-GB" smtClean="0"/>
              <a:t>05/03/2015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B54C-BAB3-4E8A-BAD5-A960A64011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7777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CB256-A8F8-4DB2-8F87-A9461AE1E882}" type="datetimeFigureOut">
              <a:rPr lang="en-GB" smtClean="0"/>
              <a:t>05/03/2015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B54C-BAB3-4E8A-BAD5-A960A64011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1204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7CB256-A8F8-4DB2-8F87-A9461AE1E882}" type="datetimeFigureOut">
              <a:rPr lang="en-GB" smtClean="0"/>
              <a:t>05/03/2015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62B54C-BAB3-4E8A-BAD5-A960A64011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1014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wav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9143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under_HD-Mark_DiAngelo-587966950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67"/>
                  <p14:fade out="1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193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"/>
    </mc:Choice>
    <mc:Fallback>
      <p:transition spd="slow" advClick="0" advTm="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4" t="939" r="-6514" b="94"/>
          <a:stretch/>
        </p:blipFill>
        <p:spPr>
          <a:xfrm>
            <a:off x="824248" y="64394"/>
            <a:ext cx="11372045" cy="678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061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">
        <p14:reveal/>
      </p:transition>
    </mc:Choice>
    <mc:Fallback>
      <p:transition spd="slow" advTm="13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reepy Music Box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94921" y="193183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94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7576" numSld="999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" y="0"/>
            <a:ext cx="107717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857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734110" y="1159100"/>
            <a:ext cx="2338025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dirty="0" smtClean="0">
                <a:solidFill>
                  <a:schemeClr val="bg1"/>
                </a:solidFill>
              </a:rPr>
              <a:t>Civilian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S</a:t>
            </a:r>
            <a:r>
              <a:rPr lang="en-US" dirty="0" smtClean="0">
                <a:solidFill>
                  <a:srgbClr val="FF0000"/>
                </a:solidFill>
              </a:rPr>
              <a:t>urvive the night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46986" y="3700019"/>
            <a:ext cx="20863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Item of Choice:</a:t>
            </a:r>
          </a:p>
          <a:p>
            <a:pPr algn="ctr"/>
            <a:r>
              <a:rPr lang="en-US" sz="3000" dirty="0" smtClean="0">
                <a:solidFill>
                  <a:schemeClr val="bg1"/>
                </a:solidFill>
              </a:rPr>
              <a:t>Disarm Trap</a:t>
            </a:r>
            <a:endParaRPr lang="en-GB" sz="30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815331" y="3700019"/>
            <a:ext cx="20627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Weapon of Choice:</a:t>
            </a:r>
          </a:p>
          <a:p>
            <a:pPr algn="ctr"/>
            <a:r>
              <a:rPr lang="en-US" sz="3000" dirty="0" smtClean="0">
                <a:solidFill>
                  <a:schemeClr val="bg1"/>
                </a:solidFill>
              </a:rPr>
              <a:t>Bat</a:t>
            </a:r>
            <a:endParaRPr lang="en-GB" sz="30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712299" y="5271441"/>
            <a:ext cx="2268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Alternative Weapon:</a:t>
            </a:r>
          </a:p>
          <a:p>
            <a:pPr algn="ctr"/>
            <a:r>
              <a:rPr lang="en-US" sz="3000" dirty="0" smtClean="0">
                <a:solidFill>
                  <a:schemeClr val="bg1"/>
                </a:solidFill>
              </a:rPr>
              <a:t>Shotgun</a:t>
            </a:r>
            <a:endParaRPr lang="en-GB" sz="3000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/>
          <p:cNvCxnSpPr>
            <a:stCxn id="4" idx="2"/>
            <a:endCxn id="6" idx="0"/>
          </p:cNvCxnSpPr>
          <p:nvPr/>
        </p:nvCxnSpPr>
        <p:spPr>
          <a:xfrm>
            <a:off x="5903123" y="2220929"/>
            <a:ext cx="2943590" cy="14790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4" idx="2"/>
            <a:endCxn id="5" idx="0"/>
          </p:cNvCxnSpPr>
          <p:nvPr/>
        </p:nvCxnSpPr>
        <p:spPr>
          <a:xfrm flipH="1">
            <a:off x="3490175" y="2220929"/>
            <a:ext cx="2412948" cy="14790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6" idx="2"/>
            <a:endCxn id="7" idx="0"/>
          </p:cNvCxnSpPr>
          <p:nvPr/>
        </p:nvCxnSpPr>
        <p:spPr>
          <a:xfrm>
            <a:off x="8846713" y="4531016"/>
            <a:ext cx="0" cy="7404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650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687910" y="1225883"/>
            <a:ext cx="2564529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dirty="0" smtClean="0">
                <a:solidFill>
                  <a:schemeClr val="bg1"/>
                </a:solidFill>
              </a:rPr>
              <a:t>Murderer</a:t>
            </a:r>
          </a:p>
          <a:p>
            <a:pPr algn="ctr"/>
            <a:r>
              <a:rPr lang="en-US" dirty="0" smtClean="0">
                <a:solidFill>
                  <a:srgbClr val="FF0000"/>
                </a:solidFill>
              </a:rPr>
              <a:t>Eliminate all civilians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99386" y="3815929"/>
            <a:ext cx="1792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Item of Choice:</a:t>
            </a:r>
          </a:p>
          <a:p>
            <a:pPr algn="ctr"/>
            <a:r>
              <a:rPr lang="en-US" sz="3000" dirty="0" smtClean="0">
                <a:solidFill>
                  <a:schemeClr val="bg1"/>
                </a:solidFill>
              </a:rPr>
              <a:t>Trap</a:t>
            </a:r>
            <a:endParaRPr lang="en-GB" sz="3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828210" y="3815930"/>
            <a:ext cx="20627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Weapon of Choice:</a:t>
            </a:r>
          </a:p>
          <a:p>
            <a:pPr algn="ctr"/>
            <a:r>
              <a:rPr lang="en-US" sz="3000" dirty="0" smtClean="0">
                <a:solidFill>
                  <a:schemeClr val="bg1"/>
                </a:solidFill>
              </a:rPr>
              <a:t>Knife</a:t>
            </a:r>
            <a:endParaRPr lang="en-GB" sz="30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859592" y="1341299"/>
            <a:ext cx="20627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Special Ability:</a:t>
            </a:r>
          </a:p>
          <a:p>
            <a:pPr algn="ctr"/>
            <a:r>
              <a:rPr lang="en-US" sz="3000" dirty="0" smtClean="0">
                <a:solidFill>
                  <a:schemeClr val="bg1"/>
                </a:solidFill>
              </a:rPr>
              <a:t>Disguise</a:t>
            </a:r>
            <a:endParaRPr lang="en-GB" sz="3000" dirty="0">
              <a:solidFill>
                <a:schemeClr val="bg1"/>
              </a:solidFill>
            </a:endParaRPr>
          </a:p>
        </p:txBody>
      </p:sp>
      <p:cxnSp>
        <p:nvCxnSpPr>
          <p:cNvPr id="6" name="Straight Connector 5"/>
          <p:cNvCxnSpPr>
            <a:stCxn id="2" idx="2"/>
          </p:cNvCxnSpPr>
          <p:nvPr/>
        </p:nvCxnSpPr>
        <p:spPr>
          <a:xfrm>
            <a:off x="5970175" y="2287712"/>
            <a:ext cx="3056842" cy="152821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2" idx="2"/>
          </p:cNvCxnSpPr>
          <p:nvPr/>
        </p:nvCxnSpPr>
        <p:spPr>
          <a:xfrm flipH="1">
            <a:off x="3675845" y="2287712"/>
            <a:ext cx="2294330" cy="152821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2" idx="3"/>
            <a:endCxn id="5" idx="1"/>
          </p:cNvCxnSpPr>
          <p:nvPr/>
        </p:nvCxnSpPr>
        <p:spPr>
          <a:xfrm>
            <a:off x="7252439" y="1756798"/>
            <a:ext cx="160715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7895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37</Words>
  <Application>Microsoft Office PowerPoint</Application>
  <PresentationFormat>Widescreen</PresentationFormat>
  <Paragraphs>16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Jun Xiang Lee</dc:creator>
  <cp:lastModifiedBy>Jun Xiang Lee</cp:lastModifiedBy>
  <cp:revision>10</cp:revision>
  <dcterms:created xsi:type="dcterms:W3CDTF">2015-03-04T01:25:10Z</dcterms:created>
  <dcterms:modified xsi:type="dcterms:W3CDTF">2015-03-05T03:02:14Z</dcterms:modified>
</cp:coreProperties>
</file>

<file path=docProps/thumbnail.jpeg>
</file>